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D6E0"/>
    <a:srgbClr val="C1C521"/>
    <a:srgbClr val="D7DB29"/>
    <a:srgbClr val="B1C866"/>
    <a:srgbClr val="E066C6"/>
    <a:srgbClr val="3AA52B"/>
    <a:srgbClr val="0FA3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18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s-MX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4E0E172-3347-441C-BB7B-0D8EBEAFDEB6}" type="datetimeFigureOut">
              <a:rPr lang="es-MX" smtClean="0"/>
              <a:t>25/04/2019</a:t>
            </a:fld>
            <a:endParaRPr lang="es-MX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3411A5C-210A-4FF9-ABAE-C5847E32106D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unadmexico.mx/index.php/licenciaturas/administracion-en-gestion-public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3.wdp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openxmlformats.org/officeDocument/2006/relationships/image" Target="../media/image8.jpg"/><Relationship Id="rId9" Type="http://schemas.openxmlformats.org/officeDocument/2006/relationships/hyperlink" Target="https://www.unadmexico.mx/index.php/oferta-educativa/licenciatura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60647"/>
            <a:ext cx="6480720" cy="355133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1115616" y="4077072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Licenciatura en Administración y Gestión Pública</a:t>
            </a:r>
            <a:endParaRPr lang="es-MX" sz="32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267744" y="5327576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 smtClean="0"/>
              <a:t>Lucero </a:t>
            </a:r>
            <a:r>
              <a:rPr lang="es-MX" sz="2000" dirty="0" err="1" smtClean="0"/>
              <a:t>Vianey</a:t>
            </a:r>
            <a:r>
              <a:rPr lang="es-MX" sz="2000" dirty="0" smtClean="0"/>
              <a:t> Correa Macías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42049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39552" y="40466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Programa educativo</a:t>
            </a:r>
            <a:endParaRPr lang="es-MX" sz="32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64931" y="1124744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El objetivo del programa es formar administradores públicos de calidad orientados a resultados y comprometidos con el ejercicio de su función a través de una gestión pública eficaz, eficiente y honrada, que brinde confianza a los ciudadanos en un marco de legalidad y transparencia en la rendición de cuentas</a:t>
            </a:r>
            <a:r>
              <a:rPr lang="es-MX" dirty="0" smtClean="0"/>
              <a:t>.</a:t>
            </a:r>
          </a:p>
          <a:p>
            <a:pPr algn="just"/>
            <a:r>
              <a:rPr lang="es-MX" dirty="0" smtClean="0"/>
              <a:t>La licenciatura se divide en 4 faces:</a:t>
            </a:r>
          </a:p>
          <a:p>
            <a:pPr algn="just"/>
            <a:endParaRPr lang="es-MX" dirty="0"/>
          </a:p>
          <a:p>
            <a:endParaRPr lang="es-MX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" t="17473" r="2607" b="20026"/>
          <a:stretch/>
        </p:blipFill>
        <p:spPr bwMode="auto">
          <a:xfrm>
            <a:off x="506636" y="2852936"/>
            <a:ext cx="837029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85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22 Imagen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54" b="90000" l="1333" r="98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7485">
            <a:off x="4019304" y="1508083"/>
            <a:ext cx="5153010" cy="2977294"/>
          </a:xfrm>
          <a:prstGeom prst="rect">
            <a:avLst/>
          </a:prstGeom>
        </p:spPr>
      </p:pic>
      <p:sp>
        <p:nvSpPr>
          <p:cNvPr id="3" name="2 Elipse"/>
          <p:cNvSpPr/>
          <p:nvPr/>
        </p:nvSpPr>
        <p:spPr>
          <a:xfrm>
            <a:off x="107504" y="1129029"/>
            <a:ext cx="3409664" cy="350962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</a:rPr>
              <a:t>PERFIL DE EGRESO</a:t>
            </a:r>
            <a:endParaRPr lang="es-MX" sz="2800" b="1" dirty="0">
              <a:solidFill>
                <a:schemeClr val="tx1"/>
              </a:solidFill>
            </a:endParaRPr>
          </a:p>
        </p:txBody>
      </p:sp>
      <p:sp>
        <p:nvSpPr>
          <p:cNvPr id="8" name="7 Flecha a la derecha con bandas"/>
          <p:cNvSpPr/>
          <p:nvPr/>
        </p:nvSpPr>
        <p:spPr>
          <a:xfrm>
            <a:off x="3023828" y="804480"/>
            <a:ext cx="1224136" cy="648072"/>
          </a:xfrm>
          <a:prstGeom prst="striped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Flecha a la derecha con bandas"/>
          <p:cNvSpPr/>
          <p:nvPr/>
        </p:nvSpPr>
        <p:spPr>
          <a:xfrm>
            <a:off x="3347864" y="1463056"/>
            <a:ext cx="1454100" cy="648072"/>
          </a:xfrm>
          <a:prstGeom prst="stripedRightArrow">
            <a:avLst/>
          </a:prstGeom>
          <a:solidFill>
            <a:srgbClr val="0FA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Flecha a la derecha con bandas"/>
          <p:cNvSpPr/>
          <p:nvPr/>
        </p:nvSpPr>
        <p:spPr>
          <a:xfrm>
            <a:off x="3635896" y="2073400"/>
            <a:ext cx="1570236" cy="648072"/>
          </a:xfrm>
          <a:prstGeom prst="stripedRightArrow">
            <a:avLst/>
          </a:prstGeom>
          <a:solidFill>
            <a:srgbClr val="3AA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Flecha a la derecha con bandas"/>
          <p:cNvSpPr/>
          <p:nvPr/>
        </p:nvSpPr>
        <p:spPr>
          <a:xfrm>
            <a:off x="3554325" y="2855344"/>
            <a:ext cx="1551868" cy="648072"/>
          </a:xfrm>
          <a:prstGeom prst="stripedRightArrow">
            <a:avLst/>
          </a:prstGeom>
          <a:solidFill>
            <a:srgbClr val="E066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Flecha a la derecha con bandas"/>
          <p:cNvSpPr/>
          <p:nvPr/>
        </p:nvSpPr>
        <p:spPr>
          <a:xfrm>
            <a:off x="3347864" y="3613181"/>
            <a:ext cx="1648568" cy="648072"/>
          </a:xfrm>
          <a:prstGeom prst="stripedRightArrow">
            <a:avLst/>
          </a:prstGeom>
          <a:solidFill>
            <a:srgbClr val="B1C8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12 Flecha a la derecha con bandas"/>
          <p:cNvSpPr/>
          <p:nvPr/>
        </p:nvSpPr>
        <p:spPr>
          <a:xfrm>
            <a:off x="2699135" y="4314621"/>
            <a:ext cx="1738275" cy="648072"/>
          </a:xfrm>
          <a:prstGeom prst="stripedRightArrow">
            <a:avLst/>
          </a:prstGeom>
          <a:solidFill>
            <a:srgbClr val="C1C5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CuadroTexto"/>
          <p:cNvSpPr txBox="1"/>
          <p:nvPr/>
        </p:nvSpPr>
        <p:spPr>
          <a:xfrm>
            <a:off x="4247964" y="708082"/>
            <a:ext cx="4961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Analizar proyectos</a:t>
            </a:r>
            <a:r>
              <a:rPr lang="es-MX" dirty="0"/>
              <a:t>, crear y ejecutar políticas </a:t>
            </a:r>
            <a:r>
              <a:rPr lang="es-MX" dirty="0" smtClean="0"/>
              <a:t>públicas</a:t>
            </a:r>
            <a:endParaRPr lang="es-MX" dirty="0"/>
          </a:p>
        </p:txBody>
      </p:sp>
      <p:sp>
        <p:nvSpPr>
          <p:cNvPr id="15" name="14 CuadroTexto"/>
          <p:cNvSpPr txBox="1"/>
          <p:nvPr/>
        </p:nvSpPr>
        <p:spPr>
          <a:xfrm>
            <a:off x="4766791" y="1325427"/>
            <a:ext cx="3923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Desempeñará habilidades para diseñar, planear, ejecutar y programar</a:t>
            </a:r>
          </a:p>
          <a:p>
            <a:endParaRPr lang="es-MX" dirty="0"/>
          </a:p>
        </p:txBody>
      </p:sp>
      <p:sp>
        <p:nvSpPr>
          <p:cNvPr id="17" name="16 CuadroTexto"/>
          <p:cNvSpPr txBox="1"/>
          <p:nvPr/>
        </p:nvSpPr>
        <p:spPr>
          <a:xfrm>
            <a:off x="5106193" y="2073400"/>
            <a:ext cx="3707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Gestión de recursos humanos, materiales y financieros</a:t>
            </a:r>
          </a:p>
          <a:p>
            <a:endParaRPr lang="es-MX" dirty="0"/>
          </a:p>
        </p:txBody>
      </p:sp>
      <p:sp>
        <p:nvSpPr>
          <p:cNvPr id="18" name="17 CuadroTexto"/>
          <p:cNvSpPr txBox="1"/>
          <p:nvPr/>
        </p:nvSpPr>
        <p:spPr>
          <a:xfrm>
            <a:off x="5099372" y="2759837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Evaluará </a:t>
            </a:r>
            <a:r>
              <a:rPr lang="es-MX" dirty="0" smtClean="0"/>
              <a:t>implementación </a:t>
            </a:r>
            <a:r>
              <a:rPr lang="es-MX" dirty="0"/>
              <a:t>de políticas públicas y programas </a:t>
            </a:r>
            <a:r>
              <a:rPr lang="es-MX" dirty="0" smtClean="0"/>
              <a:t>sociales</a:t>
            </a:r>
            <a:endParaRPr lang="es-MX" dirty="0"/>
          </a:p>
        </p:txBody>
      </p:sp>
      <p:sp>
        <p:nvSpPr>
          <p:cNvPr id="19" name="18 CuadroTexto"/>
          <p:cNvSpPr txBox="1"/>
          <p:nvPr/>
        </p:nvSpPr>
        <p:spPr>
          <a:xfrm>
            <a:off x="4996432" y="3438328"/>
            <a:ext cx="4213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Promueve reflexión y análisis critico de los aspectos Políticos, sociales, culturales y económicos de los asuntos públicos.</a:t>
            </a:r>
          </a:p>
          <a:p>
            <a:endParaRPr lang="es-MX" dirty="0"/>
          </a:p>
        </p:txBody>
      </p:sp>
      <p:sp>
        <p:nvSpPr>
          <p:cNvPr id="20" name="19 CuadroTexto"/>
          <p:cNvSpPr txBox="1"/>
          <p:nvPr/>
        </p:nvSpPr>
        <p:spPr>
          <a:xfrm>
            <a:off x="4568676" y="4362528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Optimiza los sistemas y procesos administrativos de las instituciones públicas con el uso de las tecnologías de la información</a:t>
            </a:r>
          </a:p>
        </p:txBody>
      </p:sp>
      <p:sp>
        <p:nvSpPr>
          <p:cNvPr id="21" name="20 Rectángulo">
            <a:hlinkClick r:id="rId4"/>
          </p:cNvPr>
          <p:cNvSpPr/>
          <p:nvPr/>
        </p:nvSpPr>
        <p:spPr>
          <a:xfrm>
            <a:off x="6709407" y="6245212"/>
            <a:ext cx="1728192" cy="360040"/>
          </a:xfrm>
          <a:prstGeom prst="rect">
            <a:avLst/>
          </a:prstGeom>
          <a:ln w="76200"/>
          <a:scene3d>
            <a:camera prst="perspective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Perfil completo</a:t>
            </a:r>
            <a:endParaRPr lang="es-MX" dirty="0"/>
          </a:p>
        </p:txBody>
      </p:sp>
      <p:sp>
        <p:nvSpPr>
          <p:cNvPr id="22" name="21 Rectángulo"/>
          <p:cNvSpPr/>
          <p:nvPr/>
        </p:nvSpPr>
        <p:spPr>
          <a:xfrm>
            <a:off x="6669249" y="5974012"/>
            <a:ext cx="18085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dirty="0"/>
              <a:t>Clic para consultar el perfil </a:t>
            </a:r>
          </a:p>
        </p:txBody>
      </p:sp>
    </p:spTree>
    <p:extLst>
      <p:ext uri="{BB962C8B-B14F-4D97-AF65-F5344CB8AC3E}">
        <p14:creationId xmlns:p14="http://schemas.microsoft.com/office/powerpoint/2010/main" val="3783479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Imagen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615" b="50231" l="9000" r="48769">
                        <a14:foregroundMark x1="13077" y1="23538" x2="11769" y2="26308"/>
                        <a14:foregroundMark x1="25538" y1="14308" x2="27000" y2="15000"/>
                        <a14:foregroundMark x1="42154" y1="24615" x2="42923" y2="23000"/>
                        <a14:foregroundMark x1="38077" y1="16308" x2="38077" y2="16308"/>
                        <a14:foregroundMark x1="16231" y1="17538" x2="17000" y2="16846"/>
                        <a14:foregroundMark x1="15385" y1="16846" x2="16538" y2="15615"/>
                        <a14:foregroundMark x1="17308" y1="15154" x2="18154" y2="14615"/>
                        <a14:foregroundMark x1="14923" y1="17538" x2="14154" y2="18846"/>
                        <a14:foregroundMark x1="16769" y1="15538" x2="17077" y2="15462"/>
                        <a14:foregroundMark x1="18846" y1="15538" x2="19385" y2="15077"/>
                        <a14:foregroundMark x1="38000" y1="14692" x2="39154" y2="15462"/>
                        <a14:foregroundMark x1="40154" y1="16538" x2="41154" y2="18154"/>
                        <a14:foregroundMark x1="37769" y1="14615" x2="36769" y2="14077"/>
                        <a14:foregroundMark x1="37154" y1="15462" x2="35692" y2="14615"/>
                        <a14:foregroundMark x1="15000" y1="17308" x2="15231" y2="16923"/>
                        <a14:foregroundMark x1="40615" y1="19615" x2="41000" y2="20385"/>
                        <a14:foregroundMark x1="41231" y1="18615" x2="41385" y2="18923"/>
                        <a14:backgroundMark x1="15385" y1="17462" x2="16308" y2="16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36" t="6181" r="50000" b="44815"/>
          <a:stretch/>
        </p:blipFill>
        <p:spPr>
          <a:xfrm>
            <a:off x="466304" y="2924944"/>
            <a:ext cx="2864148" cy="3360688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818580" y="937856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/>
              <a:t>Permite la inclusión </a:t>
            </a:r>
            <a:r>
              <a:rPr lang="es-MX" dirty="0"/>
              <a:t>social y la vinculación efectiva de la comunidad en los proyectos sociales. Ésta permite que los sujetos cultiven un sentido de pertenencia, de participación ciudadana y de control </a:t>
            </a:r>
            <a:r>
              <a:rPr lang="es-MX" dirty="0" smtClean="0"/>
              <a:t>social.</a:t>
            </a:r>
          </a:p>
          <a:p>
            <a:pPr algn="just"/>
            <a:r>
              <a:rPr lang="es-MX" dirty="0" smtClean="0"/>
              <a:t>A su vez permite que los administradores públicos sean comprometidos con sus funciones trabajando con calidad y orientado al logro de objetivos y metas para resolver las necesidades de la sociedad mexicana.</a:t>
            </a:r>
          </a:p>
          <a:p>
            <a:pPr algn="just"/>
            <a:r>
              <a:rPr lang="es-MX" dirty="0" smtClean="0"/>
              <a:t>Permitirá la formulación de presupuestos con base a los resultados así como transparencia y rendición de cuentas con la sociedad</a:t>
            </a:r>
            <a:endParaRPr lang="es-MX" dirty="0"/>
          </a:p>
        </p:txBody>
      </p:sp>
      <p:sp>
        <p:nvSpPr>
          <p:cNvPr id="10" name="9 CuadroTexto"/>
          <p:cNvSpPr txBox="1"/>
          <p:nvPr/>
        </p:nvSpPr>
        <p:spPr>
          <a:xfrm>
            <a:off x="910420" y="54868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La Administración y gestión pública…</a:t>
            </a:r>
            <a:endParaRPr lang="es-MX" b="1" dirty="0"/>
          </a:p>
        </p:txBody>
      </p:sp>
      <p:sp>
        <p:nvSpPr>
          <p:cNvPr id="13" name="12 Elipse"/>
          <p:cNvSpPr/>
          <p:nvPr/>
        </p:nvSpPr>
        <p:spPr>
          <a:xfrm>
            <a:off x="5511038" y="4354282"/>
            <a:ext cx="1512168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 smtClean="0">
                <a:solidFill>
                  <a:schemeClr val="bg1"/>
                </a:solidFill>
              </a:rPr>
              <a:t>Acciones orientadas</a:t>
            </a:r>
            <a:endParaRPr lang="es-MX" sz="1200" b="1" dirty="0">
              <a:solidFill>
                <a:schemeClr val="bg1"/>
              </a:solidFill>
            </a:endParaRPr>
          </a:p>
        </p:txBody>
      </p:sp>
      <p:sp>
        <p:nvSpPr>
          <p:cNvPr id="14" name="13 Flecha abajo"/>
          <p:cNvSpPr/>
          <p:nvPr/>
        </p:nvSpPr>
        <p:spPr>
          <a:xfrm rot="10800000">
            <a:off x="6087102" y="3988024"/>
            <a:ext cx="360040" cy="28803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Flecha abajo"/>
          <p:cNvSpPr/>
          <p:nvPr/>
        </p:nvSpPr>
        <p:spPr>
          <a:xfrm rot="16200000">
            <a:off x="7111744" y="4678318"/>
            <a:ext cx="360040" cy="28803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Flecha abajo"/>
          <p:cNvSpPr/>
          <p:nvPr/>
        </p:nvSpPr>
        <p:spPr>
          <a:xfrm rot="5400000">
            <a:off x="5042986" y="4678318"/>
            <a:ext cx="360040" cy="28803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16 Flecha abajo"/>
          <p:cNvSpPr/>
          <p:nvPr/>
        </p:nvSpPr>
        <p:spPr>
          <a:xfrm>
            <a:off x="6087102" y="5395684"/>
            <a:ext cx="360040" cy="288032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18 Rectángulo redondeado"/>
          <p:cNvSpPr/>
          <p:nvPr/>
        </p:nvSpPr>
        <p:spPr>
          <a:xfrm>
            <a:off x="5684255" y="3429000"/>
            <a:ext cx="1080120" cy="504056"/>
          </a:xfrm>
          <a:prstGeom prst="roundRect">
            <a:avLst/>
          </a:prstGeom>
          <a:solidFill>
            <a:srgbClr val="7AD6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Innovación y desarrollo administrativo 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7524328" y="4498298"/>
            <a:ext cx="1080120" cy="504056"/>
          </a:xfrm>
          <a:prstGeom prst="roundRect">
            <a:avLst/>
          </a:prstGeom>
          <a:solidFill>
            <a:srgbClr val="7AD6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Control de Gestión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1" name="20 Rectángulo redondeado"/>
          <p:cNvSpPr/>
          <p:nvPr/>
        </p:nvSpPr>
        <p:spPr>
          <a:xfrm>
            <a:off x="3851920" y="4570305"/>
            <a:ext cx="1080120" cy="504056"/>
          </a:xfrm>
          <a:prstGeom prst="roundRect">
            <a:avLst/>
          </a:prstGeom>
          <a:solidFill>
            <a:srgbClr val="7AD6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Mejora Gubernamental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2" name="21 Rectángulo redondeado"/>
          <p:cNvSpPr/>
          <p:nvPr/>
        </p:nvSpPr>
        <p:spPr>
          <a:xfrm>
            <a:off x="5727062" y="5781576"/>
            <a:ext cx="1080120" cy="504056"/>
          </a:xfrm>
          <a:prstGeom prst="roundRect">
            <a:avLst/>
          </a:prstGeom>
          <a:solidFill>
            <a:srgbClr val="7AD6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Calidad y evaluación Institucional</a:t>
            </a:r>
            <a:endParaRPr lang="es-MX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44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4 Imagen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00" b="97250" l="0" r="99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135" y="160694"/>
            <a:ext cx="1252584" cy="1252584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37097"/>
            <a:ext cx="5016869" cy="2959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12 Grupo"/>
          <p:cNvGrpSpPr/>
          <p:nvPr/>
        </p:nvGrpSpPr>
        <p:grpSpPr>
          <a:xfrm>
            <a:off x="5272705" y="2075062"/>
            <a:ext cx="3686571" cy="1524077"/>
            <a:chOff x="4989885" y="1654059"/>
            <a:chExt cx="3686571" cy="1524077"/>
          </a:xfrm>
        </p:grpSpPr>
        <p:sp>
          <p:nvSpPr>
            <p:cNvPr id="4" name="3 CuadroTexto"/>
            <p:cNvSpPr txBox="1"/>
            <p:nvPr/>
          </p:nvSpPr>
          <p:spPr>
            <a:xfrm>
              <a:off x="5292080" y="1700808"/>
              <a:ext cx="338437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dirty="0" smtClean="0"/>
                <a:t>Flexibilidad de Horarios</a:t>
              </a:r>
            </a:p>
            <a:p>
              <a:r>
                <a:rPr lang="es-MX" dirty="0" smtClean="0"/>
                <a:t>Campus Virtual </a:t>
              </a:r>
            </a:p>
            <a:p>
              <a:r>
                <a:rPr lang="es-MX" dirty="0" smtClean="0"/>
                <a:t>Docentes Calificados</a:t>
              </a:r>
            </a:p>
            <a:p>
              <a:r>
                <a:rPr lang="es-MX" dirty="0" smtClean="0"/>
                <a:t>Licenciaturas, Ingenierías o TSU</a:t>
              </a:r>
            </a:p>
            <a:p>
              <a:endParaRPr lang="es-MX" dirty="0"/>
            </a:p>
          </p:txBody>
        </p:sp>
        <p:pic>
          <p:nvPicPr>
            <p:cNvPr id="5" name="4 Imagen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043" b="91304" l="4566" r="9817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885" y="1654059"/>
              <a:ext cx="342748" cy="359964"/>
            </a:xfrm>
            <a:prstGeom prst="rect">
              <a:avLst/>
            </a:prstGeom>
          </p:spPr>
        </p:pic>
        <p:pic>
          <p:nvPicPr>
            <p:cNvPr id="6" name="5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043" b="91304" l="4566" r="9817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885" y="1917664"/>
              <a:ext cx="342748" cy="359964"/>
            </a:xfrm>
            <a:prstGeom prst="rect">
              <a:avLst/>
            </a:prstGeom>
          </p:spPr>
        </p:pic>
        <p:pic>
          <p:nvPicPr>
            <p:cNvPr id="7" name="6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043" b="91304" l="4566" r="9817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1340" y="2204940"/>
              <a:ext cx="342748" cy="359964"/>
            </a:xfrm>
            <a:prstGeom prst="rect">
              <a:avLst/>
            </a:prstGeom>
          </p:spPr>
        </p:pic>
        <p:pic>
          <p:nvPicPr>
            <p:cNvPr id="8" name="7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043" b="91304" l="4566" r="9817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1340" y="2539468"/>
              <a:ext cx="342748" cy="359964"/>
            </a:xfrm>
            <a:prstGeom prst="rect">
              <a:avLst/>
            </a:prstGeom>
          </p:spPr>
        </p:pic>
      </p:grpSp>
      <p:sp>
        <p:nvSpPr>
          <p:cNvPr id="9" name="8 CuadroTexto"/>
          <p:cNvSpPr txBox="1"/>
          <p:nvPr/>
        </p:nvSpPr>
        <p:spPr>
          <a:xfrm>
            <a:off x="7282315" y="1399082"/>
            <a:ext cx="20162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b="1" dirty="0" smtClean="0"/>
              <a:t>Incorporada a la SEP</a:t>
            </a:r>
            <a:endParaRPr lang="es-MX" sz="105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5316319" y="458112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Para conocer </a:t>
            </a:r>
            <a:r>
              <a:rPr lang="es-MX" dirty="0"/>
              <a:t>nuestros programas </a:t>
            </a:r>
            <a:r>
              <a:rPr lang="es-MX" dirty="0" smtClean="0"/>
              <a:t>académicos da clic  </a:t>
            </a:r>
            <a:endParaRPr lang="es-MX" dirty="0"/>
          </a:p>
        </p:txBody>
      </p:sp>
      <p:sp>
        <p:nvSpPr>
          <p:cNvPr id="12" name="11 Rectángulo">
            <a:hlinkClick r:id="rId9"/>
          </p:cNvPr>
          <p:cNvSpPr/>
          <p:nvPr/>
        </p:nvSpPr>
        <p:spPr>
          <a:xfrm>
            <a:off x="7403504" y="5065876"/>
            <a:ext cx="1008112" cy="323166"/>
          </a:xfrm>
          <a:prstGeom prst="rect">
            <a:avLst/>
          </a:prstGeom>
          <a:solidFill>
            <a:srgbClr val="00B050"/>
          </a:solidFill>
          <a:ln w="44450">
            <a:noFill/>
          </a:ln>
          <a:scene3d>
            <a:camera prst="perspective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 err="1" smtClean="0"/>
              <a:t>UnADM</a:t>
            </a:r>
            <a:endParaRPr lang="es-MX" sz="16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34256" y="510085"/>
            <a:ext cx="7272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latin typeface="Arial Black" pitchFamily="34" charset="0"/>
              </a:rPr>
              <a:t>¡</a:t>
            </a:r>
            <a:r>
              <a:rPr lang="es-MX" sz="2800" dirty="0" smtClean="0">
                <a:latin typeface="Arial Black" pitchFamily="34" charset="0"/>
              </a:rPr>
              <a:t>UNETE A LA UNIVERSIDAD ABIERTA Y A DISTANCIA DE MEXICO!</a:t>
            </a:r>
            <a:endParaRPr lang="es-MX" sz="2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068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340</TotalTime>
  <Words>300</Words>
  <Application>Microsoft Office PowerPoint</Application>
  <PresentationFormat>Presentación en pantalla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Viajes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Lucero Correa</dc:creator>
  <cp:lastModifiedBy>Lucero Correa</cp:lastModifiedBy>
  <cp:revision>19</cp:revision>
  <cp:lastPrinted>2019-04-25T16:03:27Z</cp:lastPrinted>
  <dcterms:created xsi:type="dcterms:W3CDTF">2019-04-25T15:50:05Z</dcterms:created>
  <dcterms:modified xsi:type="dcterms:W3CDTF">2019-04-25T22:35:05Z</dcterms:modified>
</cp:coreProperties>
</file>